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omments/modernComment_7BBF5833_E855211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82C_7916BD30.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modernComment_7BBF56CE_FAE02A9C.xml" ContentType="application/vnd.ms-powerpoint.comments+xml"/>
  <Override PartName="/ppt/notesSlides/notesSlide10.xml" ContentType="application/vnd.openxmlformats-officedocument.presentationml.notesSlide+xml"/>
  <Override PartName="/ppt/comments/modernComment_7BBF5832_72B077DC.xml" ContentType="application/vnd.ms-powerpoint.comments+xml"/>
  <Override PartName="/ppt/tags/tag2.xml" ContentType="application/vnd.openxmlformats-officedocument.presentationml.tags+xml"/>
  <Override PartName="/ppt/notesSlides/notesSlide11.xml" ContentType="application/vnd.openxmlformats-officedocument.presentationml.notesSlide+xml"/>
  <Override PartName="/ppt/comments/modernComment_7BBF5831_90A4E7C0.xml" ContentType="application/vnd.ms-powerpoint.comments+xml"/>
  <Override PartName="/ppt/notesSlides/notesSlide12.xml" ContentType="application/vnd.openxmlformats-officedocument.presentationml.notesSlide+xml"/>
  <Override PartName="/ppt/comments/modernComment_7BBF555C_1D4579CB.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2"/>
  </p:notesMasterIdLst>
  <p:sldIdLst>
    <p:sldId id="2076137761" r:id="rId10"/>
    <p:sldId id="2076137762" r:id="rId11"/>
    <p:sldId id="207613776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6795" r:id="rId27"/>
    <p:sldId id="2076136799" r:id="rId28"/>
    <p:sldId id="2076137769" r:id="rId29"/>
    <p:sldId id="2076137513"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B797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93719" autoAdjust="0"/>
  </p:normalViewPr>
  <p:slideViewPr>
    <p:cSldViewPr snapToGrid="0">
      <p:cViewPr varScale="1">
        <p:scale>
          <a:sx n="77" d="100"/>
          <a:sy n="77" d="100"/>
        </p:scale>
        <p:origin x="7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D84E10E-4758-4D92-A8D4-883E33538944}" srcId="{639BF8EA-4D33-4B30-911B-6776BADCAC46}" destId="{401F0372-7C1A-47C1-ADD7-711995422879}" srcOrd="3" destOrd="0" parTransId="{FA7CC548-1847-4128-BA6E-3149BCFABE1E}" sibTransId="{0F96B1C2-B14D-48B3-9213-F2B58460E366}"/>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6BE278C0-C94B-4C6B-AC78-409341D28AA8}" type="presOf" srcId="{DDB2D429-A54B-474B-9DCF-A0E6B52D46DA}" destId="{CD66AAD5-A74B-4989-8AD5-348B79FA87C7}" srcOrd="0" destOrd="4" presId="urn:microsoft.com/office/officeart/2005/8/layout/hList1"/>
    <dgm:cxn modelId="{FFB818C7-DF6C-47C8-B2DD-A5DB62320516}" type="presOf" srcId="{DC1AB3C9-E76A-4172-85C2-F2254809A158}" destId="{CD66AAD5-A74B-4989-8AD5-348B79FA87C7}" srcOrd="0" destOrd="1" presId="urn:microsoft.com/office/officeart/2005/8/layout/hList1"/>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09C99E0-8A1B-44A9-A55C-D147A3A22902}" type="presOf" srcId="{7A35B426-1F7B-470E-83C9-8B734CBF59CF}" destId="{FE6D297C-C9E0-4A7D-A12A-BA53DEE78AEC}" srcOrd="0" destOrd="3"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chemeClr val="bg1">
            <a:lumMod val="65000"/>
          </a:schemeClr>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8681741" y="1423207"/>
        <a:ext cx="2537287"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8/18/2021 3:31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8/18/2021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8/18/2021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8/18/2021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8/18/2021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8/18/2021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image" Target="../media/image6.emf"/><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theme" Target="../theme/theme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 Type="http://schemas.openxmlformats.org/officeDocument/2006/relationships/slideLayout" Target="../slideLayouts/slideLayout215.xml"/><Relationship Id="rId21" Type="http://schemas.openxmlformats.org/officeDocument/2006/relationships/image" Target="../media/image59.png"/><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theme" Target="../theme/theme9.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0.svg"/><Relationship Id="rId3" Type="http://schemas.microsoft.com/office/2018/10/relationships/comments" Target="../comments/modernComment_7BBF5832_72B077DC.xml"/><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55C_1D4579CB.xml"/><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91.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9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6" Type="http://schemas.openxmlformats.org/officeDocument/2006/relationships/image" Target="../media/image63.emf"/><Relationship Id="rId5" Type="http://schemas.openxmlformats.org/officeDocument/2006/relationships/image" Target="../media/image62.png"/><Relationship Id="rId4"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7BBF582C_7916BD30.xml"/><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6CE_FAE02A9C.xml"/><Relationship Id="rId2" Type="http://schemas.openxmlformats.org/officeDocument/2006/relationships/notesSlide" Target="../notesSlides/notesSlide9.xml"/><Relationship Id="rId1" Type="http://schemas.openxmlformats.org/officeDocument/2006/relationships/slideLayout" Target="../slideLayouts/slideLayout22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4"/>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88="http://schemas.microsoft.com/office/powerpoint/2018/8/main">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72605878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sp>
        <p:nvSpPr>
          <p:cNvPr id="5" name="Rectangle 4">
            <a:extLst>
              <a:ext uri="{FF2B5EF4-FFF2-40B4-BE49-F238E27FC236}">
                <a16:creationId xmlns:a16="http://schemas.microsoft.com/office/drawing/2014/main" id="{9DE0A7F5-8A16-4C05-8756-26E0D4E3F399}"/>
              </a:ext>
            </a:extLst>
          </p:cNvPr>
          <p:cNvSpPr/>
          <p:nvPr/>
        </p:nvSpPr>
        <p:spPr>
          <a:xfrm>
            <a:off x="539215" y="1404257"/>
            <a:ext cx="11223248" cy="4686300"/>
          </a:xfrm>
          <a:prstGeom prst="rect">
            <a:avLst/>
          </a:prstGeom>
          <a:noFill/>
        </p:spPr>
      </p:sp>
      <p:sp>
        <p:nvSpPr>
          <p:cNvPr id="6" name="Freeform: Shape 5">
            <a:extLst>
              <a:ext uri="{FF2B5EF4-FFF2-40B4-BE49-F238E27FC236}">
                <a16:creationId xmlns:a16="http://schemas.microsoft.com/office/drawing/2014/main" id="{7754C451-83C4-464A-A9EB-0B6810D2A478}"/>
              </a:ext>
            </a:extLst>
          </p:cNvPr>
          <p:cNvSpPr/>
          <p:nvPr/>
        </p:nvSpPr>
        <p:spPr>
          <a:xfrm>
            <a:off x="3265122"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rgbClr val="7030A0"/>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p:txBody>
      </p:sp>
      <p:sp>
        <p:nvSpPr>
          <p:cNvPr id="7" name="Freeform: Shape 6">
            <a:extLst>
              <a:ext uri="{FF2B5EF4-FFF2-40B4-BE49-F238E27FC236}">
                <a16:creationId xmlns:a16="http://schemas.microsoft.com/office/drawing/2014/main" id="{646204BF-FD4C-4086-B422-F2D11E506B0D}"/>
              </a:ext>
            </a:extLst>
          </p:cNvPr>
          <p:cNvSpPr/>
          <p:nvPr/>
        </p:nvSpPr>
        <p:spPr>
          <a:xfrm>
            <a:off x="3265122"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8" name="Freeform: Shape 7">
            <a:extLst>
              <a:ext uri="{FF2B5EF4-FFF2-40B4-BE49-F238E27FC236}">
                <a16:creationId xmlns:a16="http://schemas.microsoft.com/office/drawing/2014/main" id="{E80F79C6-2FF1-4C54-A0C8-CC9538AE0418}"/>
              </a:ext>
            </a:extLst>
          </p:cNvPr>
          <p:cNvSpPr/>
          <p:nvPr/>
        </p:nvSpPr>
        <p:spPr>
          <a:xfrm>
            <a:off x="6157629"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p:txBody>
      </p:sp>
      <p:sp>
        <p:nvSpPr>
          <p:cNvPr id="9" name="Freeform: Shape 8">
            <a:extLst>
              <a:ext uri="{FF2B5EF4-FFF2-40B4-BE49-F238E27FC236}">
                <a16:creationId xmlns:a16="http://schemas.microsoft.com/office/drawing/2014/main" id="{7F36CF60-97E0-4F40-BA06-7F73DC5D5CAF}"/>
              </a:ext>
            </a:extLst>
          </p:cNvPr>
          <p:cNvSpPr/>
          <p:nvPr/>
        </p:nvSpPr>
        <p:spPr>
          <a:xfrm>
            <a:off x="6157629"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0" name="Freeform: Shape 9">
            <a:extLst>
              <a:ext uri="{FF2B5EF4-FFF2-40B4-BE49-F238E27FC236}">
                <a16:creationId xmlns:a16="http://schemas.microsoft.com/office/drawing/2014/main" id="{5912485C-98BC-4401-A569-6DE6E22FD822}"/>
              </a:ext>
            </a:extLst>
          </p:cNvPr>
          <p:cNvSpPr/>
          <p:nvPr/>
        </p:nvSpPr>
        <p:spPr>
          <a:xfrm>
            <a:off x="9050137"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p:txBody>
      </p:sp>
      <p:sp>
        <p:nvSpPr>
          <p:cNvPr id="11" name="Freeform: Shape 10">
            <a:extLst>
              <a:ext uri="{FF2B5EF4-FFF2-40B4-BE49-F238E27FC236}">
                <a16:creationId xmlns:a16="http://schemas.microsoft.com/office/drawing/2014/main" id="{70041BB2-A441-4BDE-8A43-449A8B2F6ACF}"/>
              </a:ext>
            </a:extLst>
          </p:cNvPr>
          <p:cNvSpPr/>
          <p:nvPr/>
        </p:nvSpPr>
        <p:spPr>
          <a:xfrm>
            <a:off x="9050137"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4" name="Freeform: Shape 13">
            <a:extLst>
              <a:ext uri="{FF2B5EF4-FFF2-40B4-BE49-F238E27FC236}">
                <a16:creationId xmlns:a16="http://schemas.microsoft.com/office/drawing/2014/main" id="{7A15469C-A87B-4A54-AE10-DB95505DE29E}"/>
              </a:ext>
            </a:extLst>
          </p:cNvPr>
          <p:cNvSpPr/>
          <p:nvPr/>
        </p:nvSpPr>
        <p:spPr>
          <a:xfrm>
            <a:off x="579844"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rgbClr val="7030A0"/>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a:r>
              <a:rPr lang="en-AU" sz="1100" dirty="0"/>
              <a:t>Day 3 – Part I</a:t>
            </a:r>
          </a:p>
          <a:p>
            <a:pPr lvl="0" algn="ctr"/>
            <a:r>
              <a:rPr lang="en-US" sz="1100" dirty="0"/>
              <a:t>Power Packed Day with Power Agents</a:t>
            </a:r>
            <a:endParaRPr lang="en-AU" sz="1100" dirty="0"/>
          </a:p>
        </p:txBody>
      </p:sp>
      <p:sp>
        <p:nvSpPr>
          <p:cNvPr id="15" name="Freeform: Shape 14">
            <a:extLst>
              <a:ext uri="{FF2B5EF4-FFF2-40B4-BE49-F238E27FC236}">
                <a16:creationId xmlns:a16="http://schemas.microsoft.com/office/drawing/2014/main" id="{8F9D2DB2-C8B4-4BF4-A640-BED8384D6E41}"/>
              </a:ext>
            </a:extLst>
          </p:cNvPr>
          <p:cNvSpPr/>
          <p:nvPr/>
        </p:nvSpPr>
        <p:spPr>
          <a:xfrm>
            <a:off x="579844" y="2782857"/>
            <a:ext cx="2537287" cy="3307699"/>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lvl="0">
              <a:lnSpc>
                <a:spcPct val="150000"/>
              </a:lnSpc>
              <a:buFont typeface="Wingdings" panose="05000000000000000000" pitchFamily="2" charset="2"/>
              <a:buChar char="ü"/>
            </a:pPr>
            <a:r>
              <a:rPr lang="en-GB" sz="1100" dirty="0"/>
              <a:t>Introduction</a:t>
            </a:r>
            <a:endParaRPr lang="en-AU" sz="1100" dirty="0"/>
          </a:p>
          <a:p>
            <a:pPr lvl="0">
              <a:lnSpc>
                <a:spcPct val="150000"/>
              </a:lnSpc>
              <a:buFont typeface="Wingdings" panose="05000000000000000000" pitchFamily="2" charset="2"/>
              <a:buChar char="ü"/>
            </a:pPr>
            <a:r>
              <a:rPr lang="en-US" sz="1100" dirty="0"/>
              <a:t>A Robust Virtual Agent Platform</a:t>
            </a:r>
            <a:endParaRPr lang="en-GB" sz="1100" dirty="0"/>
          </a:p>
          <a:p>
            <a:pPr lvl="0">
              <a:lnSpc>
                <a:spcPct val="150000"/>
              </a:lnSpc>
              <a:buFont typeface="Wingdings" panose="05000000000000000000" pitchFamily="2" charset="2"/>
              <a:buChar char="ü"/>
            </a:pPr>
            <a:r>
              <a:rPr lang="en-GB" sz="1100" dirty="0"/>
              <a:t>Converse everywhere</a:t>
            </a:r>
          </a:p>
          <a:p>
            <a:pPr lvl="0">
              <a:lnSpc>
                <a:spcPct val="150000"/>
              </a:lnSpc>
              <a:buFont typeface="Wingdings" panose="05000000000000000000" pitchFamily="2" charset="2"/>
              <a:buChar char="ü"/>
            </a:pPr>
            <a:r>
              <a:rPr lang="en-US" sz="1100" dirty="0"/>
              <a:t>Easily make your bots better</a:t>
            </a:r>
            <a:endParaRPr lang="en-GB" sz="1100" dirty="0"/>
          </a:p>
          <a:p>
            <a:pPr lvl="0">
              <a:lnSpc>
                <a:spcPct val="150000"/>
              </a:lnSpc>
              <a:buFont typeface="Wingdings" panose="05000000000000000000" pitchFamily="2" charset="2"/>
              <a:buChar char="ü"/>
            </a:pPr>
            <a:r>
              <a:rPr lang="en-GB" sz="1100" dirty="0"/>
              <a:t>Create personalized customer experiences</a:t>
            </a:r>
          </a:p>
          <a:p>
            <a:pPr lvl="0">
              <a:lnSpc>
                <a:spcPct val="150000"/>
              </a:lnSpc>
              <a:buFont typeface="Wingdings" panose="05000000000000000000" pitchFamily="2" charset="2"/>
              <a:buChar char="ü"/>
            </a:pPr>
            <a:r>
              <a:rPr lang="en-US" sz="1100" dirty="0"/>
              <a:t>Transfer to a human agent</a:t>
            </a:r>
            <a:endParaRPr lang="en-GB" sz="1100" dirty="0"/>
          </a:p>
          <a:p>
            <a:pPr lvl="0">
              <a:lnSpc>
                <a:spcPct val="150000"/>
              </a:lnSpc>
              <a:buFont typeface="Wingdings" panose="05000000000000000000" pitchFamily="2" charset="2"/>
              <a:buChar char="ü"/>
            </a:pPr>
            <a:r>
              <a:rPr lang="en-US" sz="1100" dirty="0"/>
              <a:t>Built on Power Platform &amp; Azure Bot Service</a:t>
            </a:r>
            <a:endParaRPr lang="en-GB" sz="1100" dirty="0"/>
          </a:p>
          <a:p>
            <a:pPr lvl="0">
              <a:lnSpc>
                <a:spcPct val="150000"/>
              </a:lnSpc>
              <a:buFont typeface="Wingdings" panose="05000000000000000000" pitchFamily="2" charset="2"/>
              <a:buChar char="ü"/>
            </a:pPr>
            <a:r>
              <a:rPr lang="en-US" sz="1100" dirty="0"/>
              <a:t>Extend your bot capabilities with Azure Bot Service</a:t>
            </a:r>
            <a:endParaRPr lang="en-GB" sz="1100" dirty="0"/>
          </a:p>
          <a:p>
            <a:pPr lvl="0">
              <a:lnSpc>
                <a:spcPct val="150000"/>
              </a:lnSpc>
              <a:buFont typeface="Wingdings" panose="05000000000000000000" pitchFamily="2" charset="2"/>
              <a:buChar char="ü"/>
            </a:pPr>
            <a:r>
              <a:rPr lang="en-GB" sz="1100" dirty="0"/>
              <a:t>Demo</a:t>
            </a:r>
          </a:p>
        </p:txBody>
      </p:sp>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Virtual Agents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486</TotalTime>
  <Words>1417</Words>
  <Application>Microsoft Office PowerPoint</Application>
  <PresentationFormat>Widescreen</PresentationFormat>
  <Paragraphs>262</Paragraphs>
  <Slides>22</Slides>
  <Notes>20</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22</vt:i4>
      </vt:variant>
    </vt:vector>
  </HeadingPairs>
  <TitlesOfParts>
    <vt:vector size="42"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Create personalized customer experiences</vt:lpstr>
      <vt:lpstr>Transfer to a human agent</vt:lpstr>
      <vt:lpstr>PowerPoint Presentation</vt:lpstr>
      <vt:lpstr>Demo: Easily build powerful conversations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113</cp:revision>
  <dcterms:created xsi:type="dcterms:W3CDTF">2020-02-12T12:44:10Z</dcterms:created>
  <dcterms:modified xsi:type="dcterms:W3CDTF">2021-08-18T10:02:12Z</dcterms:modified>
</cp:coreProperties>
</file>